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revisionInfo.xml" ContentType="application/vnd.ms-powerpoint.revisioninfo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3.xml" ContentType="application/vnd.openxmlformats-officedocument.customXml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4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4"/>
  </p:sldMasterIdLst>
  <p:notesMasterIdLst>
    <p:notesMasterId r:id="rId14"/>
  </p:notesMasterIdLst>
  <p:handoutMasterIdLst>
    <p:handoutMasterId r:id="rId15"/>
  </p:handoutMasterIdLst>
  <p:sldIdLst>
    <p:sldId id="671" r:id="rId5"/>
    <p:sldId id="629" r:id="rId6"/>
    <p:sldId id="667" r:id="rId7"/>
    <p:sldId id="654" r:id="rId8"/>
    <p:sldId id="664" r:id="rId9"/>
    <p:sldId id="665" r:id="rId10"/>
    <p:sldId id="669" r:id="rId11"/>
    <p:sldId id="670" r:id="rId12"/>
    <p:sldId id="6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15B13B0A-EEBE-624E-BE43-8059CB0E21EE}">
          <p14:sldIdLst>
            <p14:sldId id="671"/>
            <p14:sldId id="629"/>
          </p14:sldIdLst>
        </p14:section>
        <p14:section name="Your Presentation" id="{BC5D39D9-9158-D649-839D-B2F6EDD610CD}">
          <p14:sldIdLst/>
        </p14:section>
        <p14:section name="DevSummit 2019" id="{E447D310-242F-2F41-8286-3566BC751418}">
          <p14:sldIdLst>
            <p14:sldId id="667"/>
            <p14:sldId id="654"/>
            <p14:sldId id="664"/>
            <p14:sldId id="665"/>
            <p14:sldId id="669"/>
            <p14:sldId id="670"/>
            <p14:sldId id="6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92AE"/>
    <a:srgbClr val="03A2B1"/>
    <a:srgbClr val="0051A2"/>
    <a:srgbClr val="006BA6"/>
    <a:srgbClr val="01A7B1"/>
    <a:srgbClr val="00C1B6"/>
    <a:srgbClr val="6DE3D3"/>
    <a:srgbClr val="6DE3DF"/>
    <a:srgbClr val="66B4C3"/>
    <a:srgbClr val="6DC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89BA66-B272-F14D-95CF-4B724B0264EF}" v="30" dt="2018-12-06T18:51:08.2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66" autoAdjust="0"/>
    <p:restoredTop sz="86419" autoAdjust="0"/>
  </p:normalViewPr>
  <p:slideViewPr>
    <p:cSldViewPr snapToGrid="0" snapToObjects="1" showGuides="1">
      <p:cViewPr varScale="1">
        <p:scale>
          <a:sx n="99" d="100"/>
          <a:sy n="99" d="100"/>
        </p:scale>
        <p:origin x="1326" y="78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 showGuides="1">
      <p:cViewPr varScale="1">
        <p:scale>
          <a:sx n="151" d="100"/>
          <a:sy n="151" d="100"/>
        </p:scale>
        <p:origin x="4728" y="21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customXml" Target="../customXml/item4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12/6/2018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12/6/2018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G243257</a:t>
            </a:r>
            <a:r>
              <a:rPr lang="fi-FI" baseline="0" dirty="0"/>
              <a:t> </a:t>
            </a:r>
            <a:r>
              <a:rPr lang="fi-FI" dirty="0" err="1"/>
              <a:t>DevSummit</a:t>
            </a:r>
            <a:r>
              <a:rPr lang="fi-FI" baseline="0" dirty="0"/>
              <a:t> </a:t>
            </a:r>
            <a:r>
              <a:rPr lang="en-US" dirty="0"/>
              <a:t>2019 Template for </a:t>
            </a:r>
            <a:r>
              <a:rPr lang="en-US" dirty="0" err="1"/>
              <a:t>Esri</a:t>
            </a:r>
            <a:r>
              <a:rPr lang="en-US" dirty="0"/>
              <a:t> staff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G243257</a:t>
            </a:r>
            <a:r>
              <a:rPr lang="fi-FI" baseline="0" dirty="0"/>
              <a:t> </a:t>
            </a:r>
            <a:r>
              <a:rPr lang="fi-FI" dirty="0" err="1"/>
              <a:t>DevSummit</a:t>
            </a:r>
            <a:r>
              <a:rPr lang="fi-FI" baseline="0" dirty="0"/>
              <a:t> </a:t>
            </a:r>
            <a:r>
              <a:rPr lang="en-US" dirty="0"/>
              <a:t>2019 Template for </a:t>
            </a:r>
            <a:r>
              <a:rPr lang="en-US" dirty="0" err="1"/>
              <a:t>Esri</a:t>
            </a:r>
            <a:r>
              <a:rPr lang="en-US" dirty="0"/>
              <a:t> staff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085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55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327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37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04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35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85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12/6/2018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12/6/2018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12/6/2018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12/6/2018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12/6/2018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12/6/2018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12/6/2018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12/6/2018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12/6/2018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esri.box.com/v/DevSummit2019-HowTo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pass.esri.com/resources/presentations/Shared%20Documents/Font-Replacement.pptx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compass.esri.com/resources/presentations/Pages/FAQ.asp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4E235ADE-4213-FA48-A16E-5D63F68EB926}"/>
              </a:ext>
            </a:extLst>
          </p:cNvPr>
          <p:cNvGrpSpPr/>
          <p:nvPr/>
        </p:nvGrpSpPr>
        <p:grpSpPr>
          <a:xfrm>
            <a:off x="-43251" y="0"/>
            <a:ext cx="12252401" cy="6865818"/>
            <a:chOff x="-43251" y="0"/>
            <a:chExt cx="12252401" cy="686581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BEEBDCE-7C50-E349-AE8E-1534534DF0A5}"/>
                </a:ext>
              </a:extLst>
            </p:cNvPr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9" name="shading (lower right)">
              <a:extLst>
                <a:ext uri="{FF2B5EF4-FFF2-40B4-BE49-F238E27FC236}">
                  <a16:creationId xmlns:a16="http://schemas.microsoft.com/office/drawing/2014/main" id="{730501E9-EF66-4F47-8AFA-992C524F2A4D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69D37288-0A72-BA43-9780-E5180E6A1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304" y="4650760"/>
            <a:ext cx="10367433" cy="738664"/>
          </a:xfrm>
        </p:spPr>
        <p:txBody>
          <a:bodyPr/>
          <a:lstStyle/>
          <a:p>
            <a:r>
              <a:rPr lang="en-US" sz="4800" b="0" dirty="0"/>
              <a:t>How-to Video Here: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59D2E3-B9D7-A346-8EFD-5D77CA4EC2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2304" y="5548729"/>
            <a:ext cx="10367433" cy="430887"/>
          </a:xfrm>
        </p:spPr>
        <p:txBody>
          <a:bodyPr/>
          <a:lstStyle/>
          <a:p>
            <a:r>
              <a:rPr lang="en-US" sz="2800" b="0" dirty="0">
                <a:solidFill>
                  <a:schemeClr val="accent4">
                    <a:lumMod val="40000"/>
                    <a:lumOff val="60000"/>
                  </a:schemeClr>
                </a:solidFill>
                <a:hlinkClick r:id="rId2"/>
              </a:rPr>
              <a:t>https://</a:t>
            </a:r>
            <a:r>
              <a:rPr lang="en-US" sz="2800" b="0" dirty="0" err="1">
                <a:solidFill>
                  <a:schemeClr val="accent4">
                    <a:lumMod val="40000"/>
                    <a:lumOff val="60000"/>
                  </a:schemeClr>
                </a:solidFill>
                <a:hlinkClick r:id="rId2"/>
              </a:rPr>
              <a:t>esri.box.com</a:t>
            </a:r>
            <a:r>
              <a:rPr lang="en-US" sz="2800" b="0" dirty="0">
                <a:solidFill>
                  <a:schemeClr val="accent4">
                    <a:lumMod val="40000"/>
                    <a:lumOff val="60000"/>
                  </a:schemeClr>
                </a:solidFill>
                <a:hlinkClick r:id="rId2"/>
              </a:rPr>
              <a:t>/v/DevSummit2019-HowTo</a:t>
            </a:r>
            <a:endParaRPr lang="en-US" sz="2800" b="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CB48AB-1EE0-D04C-8497-07DF5A561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4613" y="504237"/>
            <a:ext cx="6443663" cy="3620149"/>
          </a:xfrm>
          <a:prstGeom prst="rect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  <a:effectLst>
            <a:outerShdw blurRad="419100" dist="38100" dir="5400000" sx="102000" sy="102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6506111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1B35EEF-4D5C-F743-8EDE-90EE5C8E4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2625"/>
            <a:ext cx="6801338" cy="738664"/>
          </a:xfrm>
        </p:spPr>
        <p:txBody>
          <a:bodyPr/>
          <a:lstStyle/>
          <a:p>
            <a:r>
              <a:rPr lang="en-US" dirty="0"/>
              <a:t>How to apply this template to existing slides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2AC8035-1C25-6E42-A8CC-33EA7C7CC7E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1573951"/>
            <a:ext cx="5845909" cy="4292867"/>
          </a:xfrm>
        </p:spPr>
        <p:txBody>
          <a:bodyPr/>
          <a:lstStyle/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/>
              <a:t>Open your previous presentation.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/>
              <a:t>Copy all relevant slides from previous </a:t>
            </a:r>
            <a:br>
              <a:rPr lang="en-US" sz="1600" b="0" dirty="0"/>
            </a:br>
            <a:r>
              <a:rPr lang="en-US" sz="1600" b="0" dirty="0"/>
              <a:t>presentation to this template. Paste using </a:t>
            </a:r>
            <a:br>
              <a:rPr lang="en-US" sz="1600" b="0" dirty="0"/>
            </a:br>
            <a:r>
              <a:rPr lang="en-US" sz="1600" b="0" dirty="0"/>
              <a:t>Destination Theme.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/>
              <a:t>Going slide by slide, copy the Standard Background image of your choice.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/>
              <a:t>Paste and send to back. </a:t>
            </a:r>
            <a:r>
              <a:rPr lang="en-US" sz="1050" b="0" dirty="0">
                <a:solidFill>
                  <a:schemeClr val="tx2"/>
                </a:solidFill>
              </a:rPr>
              <a:t>Windows shortcut: </a:t>
            </a:r>
            <a:r>
              <a:rPr lang="en-US" sz="1050" b="0" dirty="0" err="1">
                <a:solidFill>
                  <a:schemeClr val="tx2"/>
                </a:solidFill>
              </a:rPr>
              <a:t>Ctrl+Shift</a:t>
            </a:r>
            <a:r>
              <a:rPr lang="en-US" sz="1050" b="0">
                <a:solidFill>
                  <a:schemeClr val="tx2"/>
                </a:solidFill>
              </a:rPr>
              <a:t>+[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/>
              <a:t>Delete any remaining pieces left from the old background.</a:t>
            </a:r>
          </a:p>
          <a:p>
            <a:pPr marL="177800" indent="-177800">
              <a:spcAft>
                <a:spcPts val="1200"/>
              </a:spcAft>
              <a:buFont typeface="Arial"/>
              <a:buAutoNum type="arabicPeriod"/>
            </a:pPr>
            <a:r>
              <a:rPr lang="en-US" sz="1600" b="0"/>
              <a:t>For other backgrounds (Title, Section Divider, Demo Intro, and Walkaway) use the provided slides in this template. 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/>
              <a:t>Check your fonts. The default font is Arial to maintain consistency across the enterprise. If you used </a:t>
            </a:r>
            <a:r>
              <a:rPr lang="en-US" sz="1600" b="0" err="1"/>
              <a:t>Avenir</a:t>
            </a:r>
            <a:r>
              <a:rPr lang="en-US" sz="1600" b="0"/>
              <a:t> previously, consider switching to Arial to avoid unknown font substitution by other users. </a:t>
            </a:r>
            <a:r>
              <a:rPr lang="en-US" sz="1050" b="0">
                <a:hlinkClick r:id="rId3" invalidUrl="https://compass.esri.com/resources/presentations/Shared Documents/Font-Replacement.pptx"/>
              </a:rPr>
              <a:t>Instructions for changing font themes.</a:t>
            </a:r>
            <a:endParaRPr lang="en-US" sz="1050" b="0"/>
          </a:p>
          <a:p>
            <a:pPr marL="0" indent="0">
              <a:spcAft>
                <a:spcPts val="1200"/>
              </a:spcAft>
              <a:buNone/>
            </a:pPr>
            <a:br>
              <a:rPr lang="en-US" sz="1050" b="0">
                <a:solidFill>
                  <a:schemeClr val="accent4">
                    <a:lumMod val="40000"/>
                    <a:lumOff val="60000"/>
                  </a:schemeClr>
                </a:solidFill>
                <a:hlinkClick r:id="rId4"/>
              </a:rPr>
            </a:br>
            <a:r>
              <a:rPr lang="en-US" sz="1050" b="0">
                <a:solidFill>
                  <a:schemeClr val="accent4">
                    <a:lumMod val="40000"/>
                    <a:lumOff val="60000"/>
                  </a:schemeClr>
                </a:solidFill>
                <a:hlinkClick r:id="rId4"/>
              </a:rPr>
              <a:t>Why not use PowerPoint’s template features?</a:t>
            </a:r>
            <a:endParaRPr lang="en-US" sz="1050" b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8E6B17-4A2D-B14F-811D-1094C51A3E2E}"/>
              </a:ext>
            </a:extLst>
          </p:cNvPr>
          <p:cNvSpPr txBox="1"/>
          <p:nvPr/>
        </p:nvSpPr>
        <p:spPr>
          <a:xfrm>
            <a:off x="9850532" y="3116264"/>
            <a:ext cx="2125397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Standard Background </a:t>
            </a:r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Suitable for </a:t>
            </a:r>
            <a:r>
              <a:rPr lang="en-US" sz="1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More</a:t>
            </a: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Content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5D8DE7D-3BDA-F34B-B21B-C41016B15C96}"/>
              </a:ext>
            </a:extLst>
          </p:cNvPr>
          <p:cNvSpPr txBox="1"/>
          <p:nvPr/>
        </p:nvSpPr>
        <p:spPr>
          <a:xfrm>
            <a:off x="9850533" y="2237351"/>
            <a:ext cx="2062438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Standard Background </a:t>
            </a:r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Suitable for </a:t>
            </a:r>
            <a:r>
              <a:rPr lang="en-US" sz="1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Less</a:t>
            </a: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Content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0E1108-269E-8349-B5FD-FC26F433C12D}"/>
              </a:ext>
            </a:extLst>
          </p:cNvPr>
          <p:cNvSpPr txBox="1"/>
          <p:nvPr/>
        </p:nvSpPr>
        <p:spPr>
          <a:xfrm>
            <a:off x="9850533" y="4737204"/>
            <a:ext cx="1624648" cy="707605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Demo Intro </a:t>
            </a:r>
          </a:p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—</a:t>
            </a:r>
          </a:p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Use behind Images </a:t>
            </a:r>
          </a:p>
        </p:txBody>
      </p:sp>
      <p:sp>
        <p:nvSpPr>
          <p:cNvPr id="21" name="Title 6">
            <a:extLst>
              <a:ext uri="{FF2B5EF4-FFF2-40B4-BE49-F238E27FC236}">
                <a16:creationId xmlns:a16="http://schemas.microsoft.com/office/drawing/2014/main" id="{2060ADCE-3590-3D47-BB8F-11FECC68F346}"/>
              </a:ext>
            </a:extLst>
          </p:cNvPr>
          <p:cNvSpPr txBox="1">
            <a:spLocks/>
          </p:cNvSpPr>
          <p:nvPr/>
        </p:nvSpPr>
        <p:spPr>
          <a:xfrm>
            <a:off x="8004284" y="682625"/>
            <a:ext cx="3905927" cy="36463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b="0">
                <a:solidFill>
                  <a:schemeClr val="accent4">
                    <a:lumMod val="40000"/>
                    <a:lumOff val="60000"/>
                  </a:schemeClr>
                </a:solidFill>
              </a:rPr>
              <a:t>Which background to use?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98A078-5CF3-EF42-97B7-BFCA260D29CF}"/>
              </a:ext>
            </a:extLst>
          </p:cNvPr>
          <p:cNvSpPr txBox="1"/>
          <p:nvPr/>
        </p:nvSpPr>
        <p:spPr>
          <a:xfrm>
            <a:off x="9850533" y="1382327"/>
            <a:ext cx="777515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Title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58988C-2997-1140-B7AA-F3A3BA59BDAB}"/>
              </a:ext>
            </a:extLst>
          </p:cNvPr>
          <p:cNvSpPr txBox="1"/>
          <p:nvPr/>
        </p:nvSpPr>
        <p:spPr>
          <a:xfrm>
            <a:off x="9850533" y="3935068"/>
            <a:ext cx="1360696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Section Divider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DF13333-8BF7-9545-A3A9-5CC66A627A4E}"/>
              </a:ext>
            </a:extLst>
          </p:cNvPr>
          <p:cNvSpPr txBox="1"/>
          <p:nvPr/>
        </p:nvSpPr>
        <p:spPr>
          <a:xfrm>
            <a:off x="9850533" y="5675795"/>
            <a:ext cx="988306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>
                <a:solidFill>
                  <a:schemeClr val="accent4">
                    <a:lumMod val="20000"/>
                    <a:lumOff val="80000"/>
                  </a:schemeClr>
                </a:solidFill>
              </a:rPr>
              <a:t>Walkaway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17528A3-A0FD-404C-82FA-41EE9562C6ED}"/>
              </a:ext>
            </a:extLst>
          </p:cNvPr>
          <p:cNvCxnSpPr/>
          <p:nvPr/>
        </p:nvCxnSpPr>
        <p:spPr bwMode="auto">
          <a:xfrm>
            <a:off x="7549661" y="429846"/>
            <a:ext cx="0" cy="6111725"/>
          </a:xfrm>
          <a:prstGeom prst="line">
            <a:avLst/>
          </a:prstGeom>
          <a:noFill/>
          <a:ln w="12700" cap="flat" cmpd="sng" algn="ctr">
            <a:gradFill flip="none" rotWithShape="1">
              <a:gsLst>
                <a:gs pos="55000">
                  <a:schemeClr val="accent4">
                    <a:lumMod val="60000"/>
                    <a:lumOff val="40000"/>
                    <a:alpha val="60000"/>
                  </a:schemeClr>
                </a:gs>
                <a:gs pos="100000">
                  <a:schemeClr val="accent4">
                    <a:lumMod val="60000"/>
                    <a:lumOff val="40000"/>
                    <a:alpha val="13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556DB85-17F3-A148-936A-5EEC40E148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74" t="10020" b="10770"/>
          <a:stretch/>
        </p:blipFill>
        <p:spPr>
          <a:xfrm>
            <a:off x="5112689" y="2019631"/>
            <a:ext cx="1086890" cy="644056"/>
          </a:xfrm>
          <a:prstGeom prst="rect">
            <a:avLst/>
          </a:prstGeom>
          <a:ln>
            <a:noFill/>
          </a:ln>
          <a:effectLst>
            <a:outerShdw blurRad="165100" dist="165100" dir="2700000" sx="93000" sy="93000" algn="tl" rotWithShape="0">
              <a:schemeClr val="bg1">
                <a:lumMod val="85000"/>
                <a:lumOff val="15000"/>
                <a:alpha val="33000"/>
              </a:schemeClr>
            </a:outerShdw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CFB0F79-F714-F442-AA46-0577B03AFB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1593" y="1362689"/>
            <a:ext cx="1540607" cy="504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72143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"/>
          <p:cNvGrpSpPr/>
          <p:nvPr/>
        </p:nvGrpSpPr>
        <p:grpSpPr>
          <a:xfrm>
            <a:off x="0" y="-16008"/>
            <a:ext cx="12219008" cy="6888968"/>
            <a:chOff x="0" y="-16008"/>
            <a:chExt cx="12219008" cy="6888968"/>
          </a:xfrm>
        </p:grpSpPr>
        <p:sp>
          <p:nvSpPr>
            <p:cNvPr id="3" name="Rectangle 2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" name="keyart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57"/>
            <a:stretch/>
          </p:blipFill>
          <p:spPr>
            <a:xfrm>
              <a:off x="6222449" y="11575"/>
              <a:ext cx="5996559" cy="6849810"/>
            </a:xfrm>
            <a:prstGeom prst="rect">
              <a:avLst/>
            </a:prstGeom>
          </p:spPr>
        </p:pic>
        <p:pic>
          <p:nvPicPr>
            <p:cNvPr id="17" name="keyart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72434" b="68401"/>
            <a:stretch/>
          </p:blipFill>
          <p:spPr>
            <a:xfrm>
              <a:off x="0" y="-16008"/>
              <a:ext cx="3356658" cy="2164466"/>
            </a:xfrm>
            <a:prstGeom prst="rect">
              <a:avLst/>
            </a:prstGeom>
          </p:spPr>
        </p:pic>
        <p:sp>
          <p:nvSpPr>
            <p:cNvPr id="22" name="shading (lower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4988019" y="3954330"/>
              <a:ext cx="7221131" cy="2918630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8" name="Esri Logo (white)">
              <a:extLst>
                <a:ext uri="{FF2B5EF4-FFF2-40B4-BE49-F238E27FC236}">
                  <a16:creationId xmlns:a16="http://schemas.microsoft.com/office/drawing/2014/main" id="{C3F3808C-4AB0-324A-9750-25578D0538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880"/>
            <a:stretch/>
          </p:blipFill>
          <p:spPr>
            <a:xfrm>
              <a:off x="1022493" y="1010040"/>
              <a:ext cx="1871178" cy="874991"/>
            </a:xfrm>
            <a:prstGeom prst="rect">
              <a:avLst/>
            </a:prstGeom>
          </p:spPr>
        </p:pic>
      </p:grpSp>
      <p:sp>
        <p:nvSpPr>
          <p:cNvPr id="24" name="Presenter Subtitle">
            <a:extLst>
              <a:ext uri="{FF2B5EF4-FFF2-40B4-BE49-F238E27FC236}">
                <a16:creationId xmlns:a16="http://schemas.microsoft.com/office/drawing/2014/main" id="{37F4B2CF-A224-604B-B851-520F8016EAB1}"/>
              </a:ext>
            </a:extLst>
          </p:cNvPr>
          <p:cNvSpPr txBox="1">
            <a:spLocks/>
          </p:cNvSpPr>
          <p:nvPr/>
        </p:nvSpPr>
        <p:spPr bwMode="white">
          <a:xfrm>
            <a:off x="1265561" y="5717894"/>
            <a:ext cx="6211685" cy="44700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ctr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8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lang="en-US"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tabLst>
                <a:tab pos="1484313" algn="l"/>
              </a:tabLst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6pPr>
            <a:lvl7pPr marL="27432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7pPr>
            <a:lvl8pPr marL="32004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8pPr>
            <a:lvl9pPr marL="36576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2019 ESRI DEVELOPER SUMMIT</a:t>
            </a:r>
          </a:p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Palm Springs, CA</a:t>
            </a:r>
          </a:p>
        </p:txBody>
      </p:sp>
      <p:sp>
        <p:nvSpPr>
          <p:cNvPr id="21" name="Presenter Subtitle">
            <a:extLst>
              <a:ext uri="{FF2B5EF4-FFF2-40B4-BE49-F238E27FC236}">
                <a16:creationId xmlns:a16="http://schemas.microsoft.com/office/drawing/2014/main" id="{37F4B2CF-A224-604B-B851-520F8016EA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5561" y="3695044"/>
            <a:ext cx="6778794" cy="914400"/>
          </a:xfrm>
        </p:spPr>
        <p:txBody>
          <a:bodyPr/>
          <a:lstStyle/>
          <a:p>
            <a:pPr algn="l"/>
            <a:r>
              <a:rPr lang="en-US" sz="1800">
                <a:solidFill>
                  <a:schemeClr val="bg2">
                    <a:lumMod val="20000"/>
                    <a:lumOff val="80000"/>
                  </a:schemeClr>
                </a:solidFill>
              </a:rPr>
              <a:t>Presenter Names</a:t>
            </a:r>
            <a:endParaRPr lang="en-US" sz="18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" name="Presentation Title">
            <a:extLst>
              <a:ext uri="{FF2B5EF4-FFF2-40B4-BE49-F238E27FC236}">
                <a16:creationId xmlns:a16="http://schemas.microsoft.com/office/drawing/2014/main" id="{AAB9D336-F351-EB47-8891-FC2F845FD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561" y="2658019"/>
            <a:ext cx="9140080" cy="914400"/>
          </a:xfrm>
        </p:spPr>
        <p:txBody>
          <a:bodyPr/>
          <a:lstStyle/>
          <a:p>
            <a:pPr algn="l"/>
            <a:r>
              <a:rPr lang="en-US" sz="4000" b="0"/>
              <a:t>Presentation Title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932561570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-43251" y="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>
              <a:extLst>
                <a:ext uri="{FF2B5EF4-FFF2-40B4-BE49-F238E27FC236}">
                  <a16:creationId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303047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ackground"/>
          <p:cNvGrpSpPr/>
          <p:nvPr/>
        </p:nvGrpSpPr>
        <p:grpSpPr>
          <a:xfrm>
            <a:off x="-43251" y="0"/>
            <a:ext cx="12252401" cy="6858000"/>
            <a:chOff x="-43251" y="0"/>
            <a:chExt cx="12252401" cy="6858000"/>
          </a:xfrm>
        </p:grpSpPr>
        <p:sp>
          <p:nvSpPr>
            <p:cNvPr id="7" name="Rectangle 6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6" name="shading (lower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58507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background"/>
          <p:cNvGrpSpPr/>
          <p:nvPr/>
        </p:nvGrpSpPr>
        <p:grpSpPr>
          <a:xfrm>
            <a:off x="-92598" y="-16008"/>
            <a:ext cx="12301748" cy="6881826"/>
            <a:chOff x="-92598" y="-16008"/>
            <a:chExt cx="12301748" cy="6881826"/>
          </a:xfrm>
        </p:grpSpPr>
        <p:sp>
          <p:nvSpPr>
            <p:cNvPr id="9" name="Rectangle 8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keyart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646" t="11238" r="5417" b="5631"/>
            <a:stretch/>
          </p:blipFill>
          <p:spPr>
            <a:xfrm>
              <a:off x="6212591" y="-1048"/>
              <a:ext cx="5996559" cy="6849810"/>
            </a:xfrm>
            <a:prstGeom prst="rect">
              <a:avLst/>
            </a:prstGeom>
          </p:spPr>
        </p:pic>
        <p:pic>
          <p:nvPicPr>
            <p:cNvPr id="15" name="keyart2"/>
            <p:cNvPicPr>
              <a:picLocks noChangeAspect="1"/>
            </p:cNvPicPr>
            <p:nvPr/>
          </p:nvPicPr>
          <p:blipFill rotWithShape="1">
            <a:blip r:embed="rId3">
              <a:alphaModFix amt="8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72434" b="68401"/>
            <a:stretch/>
          </p:blipFill>
          <p:spPr>
            <a:xfrm>
              <a:off x="-1" y="0"/>
              <a:ext cx="3356658" cy="2164466"/>
            </a:xfrm>
            <a:prstGeom prst="rect">
              <a:avLst/>
            </a:prstGeom>
          </p:spPr>
        </p:pic>
        <p:sp>
          <p:nvSpPr>
            <p:cNvPr id="12" name="shading (lower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92598" y="1736203"/>
              <a:ext cx="12301748" cy="5129615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4144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/>
          <p:cNvGrpSpPr/>
          <p:nvPr/>
        </p:nvGrpSpPr>
        <p:grpSpPr>
          <a:xfrm>
            <a:off x="-92596" y="-16008"/>
            <a:ext cx="12301746" cy="6881036"/>
            <a:chOff x="-92596" y="-16008"/>
            <a:chExt cx="12301746" cy="6881036"/>
          </a:xfrm>
        </p:grpSpPr>
        <p:sp>
          <p:nvSpPr>
            <p:cNvPr id="10" name="Rectangle 9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6" name="keyart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6" cy="6856951"/>
            </a:xfrm>
            <a:prstGeom prst="rect">
              <a:avLst/>
            </a:prstGeom>
          </p:spPr>
        </p:pic>
        <p:sp>
          <p:nvSpPr>
            <p:cNvPr id="13" name="shading (lower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92596" y="1736203"/>
              <a:ext cx="12284598" cy="5121797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4" name="shading (upper lef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3315" y="-5050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0000">
                  <a:srgbClr val="0D134A">
                    <a:alpha val="21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Text Subtitle">
            <a:extLst>
              <a:ext uri="{FF2B5EF4-FFF2-40B4-BE49-F238E27FC236}">
                <a16:creationId xmlns:a16="http://schemas.microsoft.com/office/drawing/2014/main" id="{891AD9C8-5272-B34E-9EFD-84E8D1334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Sample Name Here</a:t>
            </a:r>
            <a:endParaRPr lang="en-US" dirty="0"/>
          </a:p>
        </p:txBody>
      </p:sp>
      <p:sp>
        <p:nvSpPr>
          <p:cNvPr id="3" name="Title ">
            <a:extLst>
              <a:ext uri="{FF2B5EF4-FFF2-40B4-BE49-F238E27FC236}">
                <a16:creationId xmlns:a16="http://schemas.microsoft.com/office/drawing/2014/main" id="{9195EC55-525B-F746-8A77-3C6B91C1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Here</a:t>
            </a:r>
            <a:br>
              <a:rPr lang="en-US"/>
            </a:br>
            <a:r>
              <a:rPr lang="en-US"/>
              <a:t>For DEMO</a:t>
            </a:r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044255317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CD77207-67ED-704D-9994-33F5B880A57E}"/>
              </a:ext>
            </a:extLst>
          </p:cNvPr>
          <p:cNvGrpSpPr/>
          <p:nvPr/>
        </p:nvGrpSpPr>
        <p:grpSpPr>
          <a:xfrm>
            <a:off x="-43251" y="-16008"/>
            <a:ext cx="12252401" cy="6874511"/>
            <a:chOff x="-43251" y="-16008"/>
            <a:chExt cx="12252401" cy="6874511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4" name="keyart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5" cy="6856951"/>
            </a:xfrm>
            <a:prstGeom prst="rect">
              <a:avLst/>
            </a:prstGeom>
          </p:spPr>
        </p:pic>
        <p:sp>
          <p:nvSpPr>
            <p:cNvPr id="10" name="shading (lower right)">
              <a:extLst>
                <a:ext uri="{FF2B5EF4-FFF2-40B4-BE49-F238E27FC236}">
                  <a16:creationId xmlns:a16="http://schemas.microsoft.com/office/drawing/2014/main" id="{E6D1F064-8DA1-4540-AC8E-DDA813288DAD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1" name="shading (upper lef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23964" y="-11575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4000">
                  <a:srgbClr val="0D134A">
                    <a:alpha val="39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pic>
        <p:nvPicPr>
          <p:cNvPr id="9" name="Esri Logo (white)">
            <a:extLst>
              <a:ext uri="{FF2B5EF4-FFF2-40B4-BE49-F238E27FC236}">
                <a16:creationId xmlns:a16="http://schemas.microsoft.com/office/drawing/2014/main" id="{C3F3808C-4AB0-324A-9750-25578D053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7" y="2489994"/>
            <a:ext cx="6073985" cy="187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98234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/>
          <p:cNvGrpSpPr/>
          <p:nvPr/>
        </p:nvGrpSpPr>
        <p:grpSpPr>
          <a:xfrm>
            <a:off x="-75448" y="0"/>
            <a:ext cx="12284598" cy="6874121"/>
            <a:chOff x="-75448" y="0"/>
            <a:chExt cx="12284598" cy="6874121"/>
          </a:xfrm>
        </p:grpSpPr>
        <p:sp>
          <p:nvSpPr>
            <p:cNvPr id="48" name="Rectangle 47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51" name="shading (bottom right)">
              <a:extLst>
                <a:ext uri="{FF2B5EF4-FFF2-40B4-BE49-F238E27FC236}">
                  <a16:creationId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75448" y="1752324"/>
              <a:ext cx="12284598" cy="5121797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grpSp>
        <p:nvGrpSpPr>
          <p:cNvPr id="8" name="Phones (Group)">
            <a:extLst>
              <a:ext uri="{FF2B5EF4-FFF2-40B4-BE49-F238E27FC236}">
                <a16:creationId xmlns:a16="http://schemas.microsoft.com/office/drawing/2014/main" id="{79566F2D-A24A-D145-99C5-2BF18C678389}"/>
              </a:ext>
            </a:extLst>
          </p:cNvPr>
          <p:cNvGrpSpPr/>
          <p:nvPr/>
        </p:nvGrpSpPr>
        <p:grpSpPr>
          <a:xfrm>
            <a:off x="914400" y="1102836"/>
            <a:ext cx="10363200" cy="5299151"/>
            <a:chOff x="914400" y="1102836"/>
            <a:chExt cx="10363200" cy="5299151"/>
          </a:xfrm>
        </p:grpSpPr>
        <p:sp>
          <p:nvSpPr>
            <p:cNvPr id="10" name="Right Arrow 38">
              <a:extLst>
                <a:ext uri="{FF2B5EF4-FFF2-40B4-BE49-F238E27FC236}">
                  <a16:creationId xmlns:a16="http://schemas.microsoft.com/office/drawing/2014/main" id="{DA2B18AC-A817-BC4B-8B3C-402DB388C6C1}"/>
                </a:ext>
              </a:extLst>
            </p:cNvPr>
            <p:cNvSpPr/>
            <p:nvPr/>
          </p:nvSpPr>
          <p:spPr bwMode="auto">
            <a:xfrm>
              <a:off x="5748325" y="3368299"/>
              <a:ext cx="592556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7F7E134-2A71-954A-9FFD-318E02246448}"/>
                </a:ext>
              </a:extLst>
            </p:cNvPr>
            <p:cNvCxnSpPr/>
            <p:nvPr/>
          </p:nvCxnSpPr>
          <p:spPr bwMode="auto">
            <a:xfrm>
              <a:off x="6089630" y="1164356"/>
              <a:ext cx="0" cy="2130026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B799C4-FF1B-2C4F-91C2-41AAEEC8D5D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089630" y="3868638"/>
              <a:ext cx="0" cy="253334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" name="Right Arrow 38">
              <a:extLst>
                <a:ext uri="{FF2B5EF4-FFF2-40B4-BE49-F238E27FC236}">
                  <a16:creationId xmlns:a16="http://schemas.microsoft.com/office/drawing/2014/main" id="{13997CFF-AEDC-D640-A2D3-BE3AA50E9AE2}"/>
                </a:ext>
              </a:extLst>
            </p:cNvPr>
            <p:cNvSpPr/>
            <p:nvPr/>
          </p:nvSpPr>
          <p:spPr bwMode="auto">
            <a:xfrm>
              <a:off x="8576755" y="3868638"/>
              <a:ext cx="527652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69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01B99BE-E34E-1848-8A0B-013C9F233D74}"/>
                </a:ext>
              </a:extLst>
            </p:cNvPr>
            <p:cNvCxnSpPr/>
            <p:nvPr/>
          </p:nvCxnSpPr>
          <p:spPr bwMode="auto">
            <a:xfrm>
              <a:off x="8842937" y="1164356"/>
              <a:ext cx="0" cy="265839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71BD325-4439-5A42-81D7-FC0FE2E3A35A}"/>
                </a:ext>
              </a:extLst>
            </p:cNvPr>
            <p:cNvCxnSpPr/>
            <p:nvPr/>
          </p:nvCxnSpPr>
          <p:spPr bwMode="auto">
            <a:xfrm flipV="1">
              <a:off x="8842937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3C59AC9-6049-3E4E-BF89-D32E93D695A0}"/>
                </a:ext>
              </a:extLst>
            </p:cNvPr>
            <p:cNvGrpSpPr/>
            <p:nvPr/>
          </p:nvGrpSpPr>
          <p:grpSpPr>
            <a:xfrm>
              <a:off x="914400" y="1867527"/>
              <a:ext cx="2114157" cy="4301453"/>
              <a:chOff x="695561" y="1867527"/>
              <a:chExt cx="2114157" cy="4301453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7F7048AA-17AD-3442-80BD-5B0A311B78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561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D70B1600-F2A7-EE4A-9DC2-684410439A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3636" r="315" b="730"/>
              <a:stretch/>
            </p:blipFill>
            <p:spPr>
              <a:xfrm>
                <a:off x="816123" y="2304760"/>
                <a:ext cx="1875488" cy="3333133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C48A495-9A21-5A44-93D2-ECA91A5D5D6C}"/>
                </a:ext>
              </a:extLst>
            </p:cNvPr>
            <p:cNvGrpSpPr/>
            <p:nvPr/>
          </p:nvGrpSpPr>
          <p:grpSpPr>
            <a:xfrm>
              <a:off x="9163443" y="1861088"/>
              <a:ext cx="2114157" cy="4301453"/>
              <a:chOff x="9390456" y="1861088"/>
              <a:chExt cx="2114157" cy="4301453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596212FC-B7D1-DF4E-8773-1C5311E6C0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90456" y="1861088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348FF7A8-304A-0A4C-93B0-E1C588A322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3174"/>
              <a:stretch/>
            </p:blipFill>
            <p:spPr>
              <a:xfrm>
                <a:off x="9497915" y="2298409"/>
                <a:ext cx="1929370" cy="3329723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41D0262-5458-284B-96B4-9CBC8A6AF306}"/>
                </a:ext>
              </a:extLst>
            </p:cNvPr>
            <p:cNvGrpSpPr/>
            <p:nvPr/>
          </p:nvGrpSpPr>
          <p:grpSpPr>
            <a:xfrm>
              <a:off x="3664081" y="1867527"/>
              <a:ext cx="2114157" cy="4301453"/>
              <a:chOff x="3593859" y="1867527"/>
              <a:chExt cx="2114157" cy="4301453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4C432BDC-41FB-1444-8182-9F9B32F951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93859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8C4DC768-9513-4144-B87A-7293ABC06C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-1" t="3635" r="364" b="2192"/>
              <a:stretch/>
            </p:blipFill>
            <p:spPr>
              <a:xfrm>
                <a:off x="3708059" y="2304759"/>
                <a:ext cx="1881926" cy="3163827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D7370480-E1A6-DE47-AAE5-C3C0D64450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93938" b="-4340"/>
              <a:stretch/>
            </p:blipFill>
            <p:spPr>
              <a:xfrm>
                <a:off x="3705023" y="5296418"/>
                <a:ext cx="1884962" cy="348732"/>
              </a:xfrm>
              <a:prstGeom prst="rect">
                <a:avLst/>
              </a:prstGeom>
              <a:solidFill>
                <a:srgbClr val="2F2F2F"/>
              </a:solidFill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0ACD500-B5FF-5343-A5DE-0C5D7A65351B}"/>
                </a:ext>
              </a:extLst>
            </p:cNvPr>
            <p:cNvGrpSpPr/>
            <p:nvPr/>
          </p:nvGrpSpPr>
          <p:grpSpPr>
            <a:xfrm>
              <a:off x="6413762" y="1861088"/>
              <a:ext cx="2114157" cy="4301453"/>
              <a:chOff x="6492157" y="1861088"/>
              <a:chExt cx="2114157" cy="4301453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3448641F-600A-0C47-B24A-60A58E4D5A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92157" y="1861088"/>
                <a:ext cx="2114157" cy="4301453"/>
              </a:xfrm>
              <a:prstGeom prst="rect">
                <a:avLst/>
              </a:prstGeom>
            </p:spPr>
          </p:pic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7C4F051-4CD5-E545-A783-0AFD660A577B}"/>
                  </a:ext>
                </a:extLst>
              </p:cNvPr>
              <p:cNvGrpSpPr/>
              <p:nvPr/>
            </p:nvGrpSpPr>
            <p:grpSpPr>
              <a:xfrm>
                <a:off x="6607172" y="2298409"/>
                <a:ext cx="1885382" cy="3329723"/>
                <a:chOff x="6607172" y="2305666"/>
                <a:chExt cx="1885382" cy="3329723"/>
              </a:xfrm>
            </p:grpSpPr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FCB57114-21E1-4146-ACB4-8F084ED269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22790"/>
                <a:stretch/>
              </p:blipFill>
              <p:spPr>
                <a:xfrm>
                  <a:off x="6607172" y="3079751"/>
                  <a:ext cx="1885382" cy="2555638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C76938D7-AF1B-6F4A-9252-14B952D7D3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3990" b="72125"/>
                <a:stretch/>
              </p:blipFill>
              <p:spPr>
                <a:xfrm>
                  <a:off x="6607172" y="2305666"/>
                  <a:ext cx="1885382" cy="7905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B63948C-0CA6-BF47-9890-F5580ADA5488}"/>
                </a:ext>
              </a:extLst>
            </p:cNvPr>
            <p:cNvGrpSpPr/>
            <p:nvPr/>
          </p:nvGrpSpPr>
          <p:grpSpPr>
            <a:xfrm>
              <a:off x="8269766" y="3795685"/>
              <a:ext cx="222769" cy="1809171"/>
              <a:chOff x="8333459" y="3810199"/>
              <a:chExt cx="269551" cy="1809171"/>
            </a:xfrm>
          </p:grpSpPr>
          <p:sp>
            <p:nvSpPr>
              <p:cNvPr id="29" name="Right Arrow 32">
                <a:extLst>
                  <a:ext uri="{FF2B5EF4-FFF2-40B4-BE49-F238E27FC236}">
                    <a16:creationId xmlns:a16="http://schemas.microsoft.com/office/drawing/2014/main" id="{97D09ECB-6EED-6140-A595-25284BE837E9}"/>
                  </a:ext>
                </a:extLst>
              </p:cNvPr>
              <p:cNvSpPr/>
              <p:nvPr/>
            </p:nvSpPr>
            <p:spPr bwMode="auto">
              <a:xfrm rot="5400000">
                <a:off x="8240228" y="5256587"/>
                <a:ext cx="462892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0" name="Right Arrow 31">
                <a:extLst>
                  <a:ext uri="{FF2B5EF4-FFF2-40B4-BE49-F238E27FC236}">
                    <a16:creationId xmlns:a16="http://schemas.microsoft.com/office/drawing/2014/main" id="{BE4D3E93-4F89-FE48-9319-4ABFAE759E38}"/>
                  </a:ext>
                </a:extLst>
              </p:cNvPr>
              <p:cNvSpPr/>
              <p:nvPr/>
            </p:nvSpPr>
            <p:spPr bwMode="auto">
              <a:xfrm rot="5400000">
                <a:off x="7914560" y="4230709"/>
                <a:ext cx="1103693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" name="Right Arrow 30">
                <a:extLst>
                  <a:ext uri="{FF2B5EF4-FFF2-40B4-BE49-F238E27FC236}">
                    <a16:creationId xmlns:a16="http://schemas.microsoft.com/office/drawing/2014/main" id="{E41B2547-AADD-C64B-91DC-2D99E3685287}"/>
                  </a:ext>
                </a:extLst>
              </p:cNvPr>
              <p:cNvSpPr/>
              <p:nvPr/>
            </p:nvSpPr>
            <p:spPr bwMode="auto">
              <a:xfrm rot="5400000">
                <a:off x="8227571" y="4878528"/>
                <a:ext cx="474449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59FBDB2-7DAB-3B42-B7F2-B40CA5BA4552}"/>
                </a:ext>
              </a:extLst>
            </p:cNvPr>
            <p:cNvCxnSpPr/>
            <p:nvPr/>
          </p:nvCxnSpPr>
          <p:spPr bwMode="auto">
            <a:xfrm flipH="1">
              <a:off x="3302220" y="1102836"/>
              <a:ext cx="27731" cy="271991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2CBA1B2-A670-A143-837B-05E08B7C9A2F}"/>
                </a:ext>
              </a:extLst>
            </p:cNvPr>
            <p:cNvCxnSpPr/>
            <p:nvPr/>
          </p:nvCxnSpPr>
          <p:spPr bwMode="auto">
            <a:xfrm flipV="1">
              <a:off x="3302220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Right Arrow 38">
              <a:extLst>
                <a:ext uri="{FF2B5EF4-FFF2-40B4-BE49-F238E27FC236}">
                  <a16:creationId xmlns:a16="http://schemas.microsoft.com/office/drawing/2014/main" id="{43D5364E-6DA5-C74D-91C2-92AB60DC2154}"/>
                </a:ext>
              </a:extLst>
            </p:cNvPr>
            <p:cNvSpPr/>
            <p:nvPr/>
          </p:nvSpPr>
          <p:spPr bwMode="auto">
            <a:xfrm>
              <a:off x="3017908" y="3868638"/>
              <a:ext cx="528065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7" name="Subtitle 4">
            <a:extLst>
              <a:ext uri="{FF2B5EF4-FFF2-40B4-BE49-F238E27FC236}">
                <a16:creationId xmlns:a16="http://schemas.microsoft.com/office/drawing/2014/main" id="{E2E142E2-0724-1D42-9FA8-CD4E280B3A09}"/>
              </a:ext>
            </a:extLst>
          </p:cNvPr>
          <p:cNvSpPr/>
          <p:nvPr/>
        </p:nvSpPr>
        <p:spPr>
          <a:xfrm>
            <a:off x="9157956" y="1174450"/>
            <a:ext cx="2119644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Complete answers</a:t>
            </a:r>
          </a:p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and select “Submit”</a:t>
            </a:r>
          </a:p>
        </p:txBody>
      </p:sp>
      <p:sp>
        <p:nvSpPr>
          <p:cNvPr id="46" name="Subtitle 3">
            <a:extLst>
              <a:ext uri="{FF2B5EF4-FFF2-40B4-BE49-F238E27FC236}">
                <a16:creationId xmlns:a16="http://schemas.microsoft.com/office/drawing/2014/main" id="{48CFDF8A-F962-5240-A8C1-998E8A371356}"/>
              </a:ext>
            </a:extLst>
          </p:cNvPr>
          <p:cNvSpPr/>
          <p:nvPr/>
        </p:nvSpPr>
        <p:spPr>
          <a:xfrm>
            <a:off x="6356101" y="1174450"/>
            <a:ext cx="2229478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Scroll down to find the feedback section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035B80E9-92E2-8E40-8EAB-2EF48B566F49}"/>
              </a:ext>
            </a:extLst>
          </p:cNvPr>
          <p:cNvSpPr/>
          <p:nvPr/>
        </p:nvSpPr>
        <p:spPr>
          <a:xfrm>
            <a:off x="3354781" y="1174450"/>
            <a:ext cx="2728476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Select the session </a:t>
            </a:r>
            <a:b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you attended</a:t>
            </a:r>
          </a:p>
        </p:txBody>
      </p:sp>
      <p:sp>
        <p:nvSpPr>
          <p:cNvPr id="44" name="Subtitle 1">
            <a:extLst>
              <a:ext uri="{FF2B5EF4-FFF2-40B4-BE49-F238E27FC236}">
                <a16:creationId xmlns:a16="http://schemas.microsoft.com/office/drawing/2014/main" id="{C447AE66-B55C-784D-A71E-284ADF839B58}"/>
              </a:ext>
            </a:extLst>
          </p:cNvPr>
          <p:cNvSpPr/>
          <p:nvPr/>
        </p:nvSpPr>
        <p:spPr>
          <a:xfrm>
            <a:off x="784752" y="1174450"/>
            <a:ext cx="2367468" cy="537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Download the Esri Events app and find your event</a:t>
            </a:r>
          </a:p>
        </p:txBody>
      </p:sp>
      <p:sp>
        <p:nvSpPr>
          <p:cNvPr id="43" name="Title ">
            <a:extLst>
              <a:ext uri="{FF2B5EF4-FFF2-40B4-BE49-F238E27FC236}">
                <a16:creationId xmlns:a16="http://schemas.microsoft.com/office/drawing/2014/main" id="{2EEA1DE7-2126-554A-B142-27798306074E}"/>
              </a:ext>
            </a:extLst>
          </p:cNvPr>
          <p:cNvSpPr txBox="1">
            <a:spLocks/>
          </p:cNvSpPr>
          <p:nvPr/>
        </p:nvSpPr>
        <p:spPr>
          <a:xfrm>
            <a:off x="685800" y="448068"/>
            <a:ext cx="10826496" cy="43088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800" b="0" dirty="0">
                <a:solidFill>
                  <a:prstClr val="white"/>
                </a:solidFill>
              </a:rPr>
              <a:t>Please Take Our Survey on the App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3264059221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CE97C50-E89B-244E-A912-5A5637628F3B}" vid="{9EE8C7F7-6D5F-594C-8AEA-FAAFCD9C05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Image" ma:contentTypeID="0x0101009148F5A04DDD49CBA7127AADA5FB792B00AADE34325A8B49CDA8BB4DB53328F21400651FDAD8011D9D489819B08FDB64B39B" ma:contentTypeVersion="1" ma:contentTypeDescription="Upload an image." ma:contentTypeScope="" ma:versionID="7c47d501cd0e217fa6eb7cf298118c59">
  <xsd:schema xmlns:xsd="http://www.w3.org/2001/XMLSchema" xmlns:xs="http://www.w3.org/2001/XMLSchema" xmlns:p="http://schemas.microsoft.com/office/2006/metadata/properties" xmlns:ns1="http://schemas.microsoft.com/sharepoint/v3" xmlns:ns2="31CC4743-1CD8-4E65-B9C9-B2D97D941F63" xmlns:ns3="http://schemas.microsoft.com/sharepoint/v3/fields" targetNamespace="http://schemas.microsoft.com/office/2006/metadata/properties" ma:root="true" ma:fieldsID="2730ea93e663a9887cfab4449e3f1e30" ns1:_="" ns2:_="" ns3:_="">
    <xsd:import namespace="http://schemas.microsoft.com/sharepoint/v3"/>
    <xsd:import namespace="31CC4743-1CD8-4E65-B9C9-B2D97D941F6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1:FileRef" minOccurs="0"/>
                <xsd:element ref="ns1:File_x0020_Type" minOccurs="0"/>
                <xsd:element ref="ns1:HTML_x0020_File_x0020_Type" minOccurs="0"/>
                <xsd:element ref="ns1:FSObjType" minOccurs="0"/>
                <xsd:element ref="ns2:ThumbnailExists" minOccurs="0"/>
                <xsd:element ref="ns2:PreviewExists" minOccurs="0"/>
                <xsd:element ref="ns2:ImageWidth" minOccurs="0"/>
                <xsd:element ref="ns2:ImageHeight" minOccurs="0"/>
                <xsd:element ref="ns2:ImageCreateDate" minOccurs="0"/>
                <xsd:element ref="ns3:wic_System_Copyright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FileRef" ma:index="8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_x0020_Type" ma:index="9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10" nillable="true" ma:displayName="HTML File Type" ma:hidden="true" ma:internalName="HTML_x0020_File_x0020_Type" ma:readOnly="true">
      <xsd:simpleType>
        <xsd:restriction base="dms:Text"/>
      </xsd:simpleType>
    </xsd:element>
    <xsd:element name="FSObjType" ma:index="11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PublishingStartDate" ma:index="27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28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CC4743-1CD8-4E65-B9C9-B2D97D941F63" elementFormDefault="qualified">
    <xsd:import namespace="http://schemas.microsoft.com/office/2006/documentManagement/types"/>
    <xsd:import namespace="http://schemas.microsoft.com/office/infopath/2007/PartnerControls"/>
    <xsd:element name="ThumbnailExists" ma:index="18" nillable="true" ma:displayName="Thumbnail Exists" ma:default="FALSE" ma:hidden="true" ma:internalName="ThumbnailExists" ma:readOnly="true">
      <xsd:simpleType>
        <xsd:restriction base="dms:Boolean"/>
      </xsd:simpleType>
    </xsd:element>
    <xsd:element name="PreviewExists" ma:index="19" nillable="true" ma:displayName="Preview Exists" ma:default="FALSE" ma:hidden="true" ma:internalName="PreviewExists" ma:readOnly="true">
      <xsd:simpleType>
        <xsd:restriction base="dms:Boolean"/>
      </xsd:simpleType>
    </xsd:element>
    <xsd:element name="ImageWidth" ma:index="20" nillable="true" ma:displayName="Width" ma:internalName="ImageWidth" ma:readOnly="true">
      <xsd:simpleType>
        <xsd:restriction base="dms:Unknown"/>
      </xsd:simpleType>
    </xsd:element>
    <xsd:element name="ImageHeight" ma:index="22" nillable="true" ma:displayName="Height" ma:internalName="ImageHeight" ma:readOnly="true">
      <xsd:simpleType>
        <xsd:restriction base="dms:Unknown"/>
      </xsd:simpleType>
    </xsd:element>
    <xsd:element name="ImageCreateDate" ma:index="25" nillable="true" ma:displayName="Date Picture Taken" ma:format="DateTime" ma:hidden="true" ma:internalName="ImageCreate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wic_System_Copyright" ma:index="26" nillable="true" ma:displayName="Copyright" ma:internalName="wic_System_Copyright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24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 ma:index="23" ma:displayName="Comments"/>
        <xsd:element name="keywords" minOccurs="0" maxOccurs="1" type="xsd:string" ma:index="1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  <ImageCreateDate xmlns="31CC4743-1CD8-4E65-B9C9-B2D97D941F63" xsi:nil="true"/>
    <wic_System_Copyright xmlns="http://schemas.microsoft.com/sharepoint/v3/fields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haredContentType xmlns="Microsoft.SharePoint.Taxonomy.ContentTypeSync" SourceId="a6db5754-4226-4c8e-a928-a6c53390a270" ContentTypeId="0x0101009148F5A04DDD49CBA7127AADA5FB792B00AADE34325A8B49CDA8BB4DB53328F214" PreviousValue="true"/>
</file>

<file path=customXml/itemProps1.xml><?xml version="1.0" encoding="utf-8"?>
<ds:datastoreItem xmlns:ds="http://schemas.openxmlformats.org/officeDocument/2006/customXml" ds:itemID="{530F981C-CCD8-41B4-B481-58FCF9EDFCE8}"/>
</file>

<file path=customXml/itemProps2.xml><?xml version="1.0" encoding="utf-8"?>
<ds:datastoreItem xmlns:ds="http://schemas.openxmlformats.org/officeDocument/2006/customXml" ds:itemID="{81E133DB-697E-4C10-B192-8899027B1EC6}">
  <ds:schemaRefs>
    <ds:schemaRef ds:uri="http://schemas.microsoft.com/sharepoint/v3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FCB18643-EB28-4B97-A99A-FC511C8BB61E}"/>
</file>

<file path=docProps/app.xml><?xml version="1.0" encoding="utf-8"?>
<Properties xmlns="http://schemas.openxmlformats.org/officeDocument/2006/extended-properties" xmlns:vt="http://schemas.openxmlformats.org/officeDocument/2006/docPropsVTypes">
  <Template>G208582-FedGIS Conference 2019_Template_v4</Template>
  <TotalTime>0</TotalTime>
  <Words>134</Words>
  <Application>Microsoft Office PowerPoint</Application>
  <PresentationFormat>Widescreen</PresentationFormat>
  <Paragraphs>42</Paragraphs>
  <Slides>9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ＭＳ Ｐゴシック</vt:lpstr>
      <vt:lpstr>Arial</vt:lpstr>
      <vt:lpstr>Calibri</vt:lpstr>
      <vt:lpstr>Lucida Grande</vt:lpstr>
      <vt:lpstr>Esri_Corporate_Template-Dark</vt:lpstr>
      <vt:lpstr>How-to Video Here:</vt:lpstr>
      <vt:lpstr>How to apply this template to existing slides</vt:lpstr>
      <vt:lpstr>Presentation Title</vt:lpstr>
      <vt:lpstr>PowerPoint Presentation</vt:lpstr>
      <vt:lpstr>PowerPoint Presentation</vt:lpstr>
      <vt:lpstr>PowerPoint Presentation</vt:lpstr>
      <vt:lpstr>Click Here For DEMO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 Developer Summit PPT Template</dc:title>
  <dc:creator/>
  <cp:keywords/>
  <dc:description/>
  <cp:lastModifiedBy/>
  <cp:revision>1</cp:revision>
  <cp:lastPrinted>2018-06-08T21:51:01Z</cp:lastPrinted>
  <dcterms:created xsi:type="dcterms:W3CDTF">2018-10-31T22:58:00Z</dcterms:created>
  <dcterms:modified xsi:type="dcterms:W3CDTF">2018-12-06T18:58:00Z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0x0101009148F5A04DDD49CBA7127AADA5FB792B00AADE34325A8B49CDA8BB4DB53328F21400651FDAD8011D9D489819B08FDB64B39B</vt:lpwstr>
  </property>
</Properties>
</file>

<file path=docProps/thumbnail.jpeg>
</file>